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Traffic Forecast Lengkap: Historical + Forecast</a:t>
            </a:r>
          </a:p>
        </p:txBody>
      </p:sp>
      <p:pic>
        <p:nvPicPr>
          <p:cNvPr id="3" name="Picture 2" descr="03_traffic_forecast_lengk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0998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Nusa Tenggara Barat</a:t>
            </a:r>
          </a:p>
        </p:txBody>
      </p:sp>
      <p:pic>
        <p:nvPicPr>
          <p:cNvPr id="3" name="Picture 2" descr="nusa_tenggara_barat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6021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Nusa Tenggara Timur</a:t>
            </a:r>
          </a:p>
        </p:txBody>
      </p:sp>
      <p:pic>
        <p:nvPicPr>
          <p:cNvPr id="3" name="Picture 2" descr="nusa_tenggara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6021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Kabupaten: Peningkatan Absolut (TB)</a:t>
            </a:r>
          </a:p>
        </p:txBody>
      </p:sp>
      <p:pic>
        <p:nvPicPr>
          <p:cNvPr id="3" name="Picture 2" descr="top10_kabupaten_by_absolute_cha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61506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#1: KOTA SURABAYA (EAST JAVA)</a:t>
            </a:r>
          </a:p>
        </p:txBody>
      </p:sp>
      <p:pic>
        <p:nvPicPr>
          <p:cNvPr id="3" name="Picture 2" descr="kota_surabay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97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#2: KOTA SEMARANG (CENTRAL JAVA)</a:t>
            </a:r>
          </a:p>
        </p:txBody>
      </p:sp>
      <p:pic>
        <p:nvPicPr>
          <p:cNvPr id="3" name="Picture 2" descr="kota_semar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#3: SIDOARJO (EAST JAVA)</a:t>
            </a:r>
          </a:p>
        </p:txBody>
      </p:sp>
      <p:pic>
        <p:nvPicPr>
          <p:cNvPr id="3" name="Picture 2" descr="sidoarj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#4: KOTA DENPASAR (BALI NUSRA)</a:t>
            </a:r>
          </a:p>
        </p:txBody>
      </p:sp>
      <p:pic>
        <p:nvPicPr>
          <p:cNvPr id="3" name="Picture 2" descr="kota_denpasa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#5: SLEMAN (CENTRAL JAVA)</a:t>
            </a:r>
          </a:p>
        </p:txBody>
      </p:sp>
      <p:pic>
        <p:nvPicPr>
          <p:cNvPr id="3" name="Picture 2" descr="slem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#6: BADUNG (BALI NUSRA)</a:t>
            </a:r>
          </a:p>
        </p:txBody>
      </p:sp>
      <p:pic>
        <p:nvPicPr>
          <p:cNvPr id="3" name="Picture 2" descr="badu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#7: MALANG (EAST JAVA)</a:t>
            </a:r>
          </a:p>
        </p:txBody>
      </p:sp>
      <p:pic>
        <p:nvPicPr>
          <p:cNvPr id="3" name="Picture 2" descr="mal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Main Forecast Overview: Total Java</a:t>
            </a:r>
          </a:p>
        </p:txBody>
      </p:sp>
      <p:pic>
        <p:nvPicPr>
          <p:cNvPr id="3" name="Picture 2" descr="00_main_forecast_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693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#8: KOTA MALANG (EAST JAVA)</a:t>
            </a:r>
          </a:p>
        </p:txBody>
      </p:sp>
      <p:pic>
        <p:nvPicPr>
          <p:cNvPr id="3" name="Picture 2" descr="kota_mal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#9: BANGKALAN (EAST JAVA)</a:t>
            </a:r>
          </a:p>
        </p:txBody>
      </p:sp>
      <p:pic>
        <p:nvPicPr>
          <p:cNvPr id="3" name="Picture 2" descr="bangkal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Absolute: #10: GRESIK (EAST JAVA)</a:t>
            </a:r>
          </a:p>
        </p:txBody>
      </p:sp>
      <p:pic>
        <p:nvPicPr>
          <p:cNvPr id="3" name="Picture 2" descr="gresik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Kabupaten: Growth Percentage (%)</a:t>
            </a:r>
          </a:p>
        </p:txBody>
      </p:sp>
      <p:pic>
        <p:nvPicPr>
          <p:cNvPr id="3" name="Picture 2" descr="top10_kabupaten_individual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60716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#1: SABU RAIJUA (+110.59%)</a:t>
            </a:r>
          </a:p>
        </p:txBody>
      </p:sp>
      <p:pic>
        <p:nvPicPr>
          <p:cNvPr id="3" name="Picture 2" descr="sabu_raiju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349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#2: SUMBA BARAT (+45.23%)</a:t>
            </a:r>
          </a:p>
        </p:txBody>
      </p:sp>
      <p:pic>
        <p:nvPicPr>
          <p:cNvPr id="3" name="Picture 2" descr="sumba_barat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#3: SUMBA BARAT DAYA (+43.45%)</a:t>
            </a:r>
          </a:p>
        </p:txBody>
      </p:sp>
      <p:pic>
        <p:nvPicPr>
          <p:cNvPr id="3" name="Picture 2" descr="sumba_barat_day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#4: MALAKA (+42.70%)</a:t>
            </a:r>
          </a:p>
        </p:txBody>
      </p:sp>
      <p:pic>
        <p:nvPicPr>
          <p:cNvPr id="3" name="Picture 2" descr="malak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#5: BIMA (+42.63%)</a:t>
            </a:r>
          </a:p>
        </p:txBody>
      </p:sp>
      <p:pic>
        <p:nvPicPr>
          <p:cNvPr id="3" name="Picture 2" descr="bim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#6: ROTE NDAO (+34.95%)</a:t>
            </a:r>
          </a:p>
        </p:txBody>
      </p:sp>
      <p:pic>
        <p:nvPicPr>
          <p:cNvPr id="3" name="Picture 2" descr="rote_nda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Regional: Bali Nusra</a:t>
            </a:r>
          </a:p>
        </p:txBody>
      </p:sp>
      <p:pic>
        <p:nvPicPr>
          <p:cNvPr id="3" name="Picture 2" descr="bali_nusr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973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#7: FLORES TIMUR (+31.94%)</a:t>
            </a:r>
          </a:p>
        </p:txBody>
      </p:sp>
      <p:pic>
        <p:nvPicPr>
          <p:cNvPr id="3" name="Picture 2" descr="flores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#8: KOTA MATARAM (+29.83%)</a:t>
            </a:r>
          </a:p>
        </p:txBody>
      </p:sp>
      <p:pic>
        <p:nvPicPr>
          <p:cNvPr id="3" name="Picture 2" descr="kota_mataram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#9: SUMBAWA (+27.89%)</a:t>
            </a:r>
          </a:p>
        </p:txBody>
      </p:sp>
      <p:pic>
        <p:nvPicPr>
          <p:cNvPr id="3" name="Picture 2" descr="sumbaw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3109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Top 10 Percentage: #10: SUMBA TIMUR (+26.91%)</a:t>
            </a:r>
          </a:p>
        </p:txBody>
      </p:sp>
      <p:pic>
        <p:nvPicPr>
          <p:cNvPr id="3" name="Picture 2" descr="sumba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Regional: Central Java</a:t>
            </a:r>
          </a:p>
        </p:txBody>
      </p:sp>
      <p:pic>
        <p:nvPicPr>
          <p:cNvPr id="3" name="Picture 2" descr="central_jav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183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Regional: East Java</a:t>
            </a:r>
          </a:p>
        </p:txBody>
      </p:sp>
      <p:pic>
        <p:nvPicPr>
          <p:cNvPr id="3" name="Picture 2" descr="east_jav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4697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Bali</a:t>
            </a:r>
          </a:p>
        </p:txBody>
      </p:sp>
      <p:pic>
        <p:nvPicPr>
          <p:cNvPr id="3" name="Picture 2" descr="bal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Daerah Istimewa Yogyakarta</a:t>
            </a:r>
          </a:p>
        </p:txBody>
      </p:sp>
      <p:pic>
        <p:nvPicPr>
          <p:cNvPr id="3" name="Picture 2" descr="daerah_istimewa_yogyakart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Jawa Tengah</a:t>
            </a:r>
          </a:p>
        </p:txBody>
      </p:sp>
      <p:pic>
        <p:nvPicPr>
          <p:cNvPr id="3" name="Picture 2" descr="jawa_tengah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latin typeface="Calibri"/>
              </a:defRPr>
            </a:pPr>
            <a:r>
              <a:t>Forecast Provinsi: Jawa Timur</a:t>
            </a:r>
          </a:p>
        </p:txBody>
      </p:sp>
      <p:pic>
        <p:nvPicPr>
          <p:cNvPr id="3" name="Picture 2" descr="jawa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